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67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</p:sldIdLst>
  <p:sldSz cy="5143500" cx="9144000"/>
  <p:notesSz cx="6858000" cy="9144000"/>
  <p:embeddedFontLst>
    <p:embeddedFont>
      <p:font typeface="Nunito"/>
      <p:regular r:id="rId73"/>
      <p:bold r:id="rId74"/>
      <p:italic r:id="rId75"/>
      <p:boldItalic r:id="rId7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font" Target="fonts/Nunito-regular.fntdata"/><Relationship Id="rId72" Type="http://schemas.openxmlformats.org/officeDocument/2006/relationships/slide" Target="slides/slide67.xml"/><Relationship Id="rId31" Type="http://schemas.openxmlformats.org/officeDocument/2006/relationships/slide" Target="slides/slide26.xml"/><Relationship Id="rId75" Type="http://schemas.openxmlformats.org/officeDocument/2006/relationships/font" Target="fonts/Nunito-italic.fntdata"/><Relationship Id="rId30" Type="http://schemas.openxmlformats.org/officeDocument/2006/relationships/slide" Target="slides/slide25.xml"/><Relationship Id="rId74" Type="http://schemas.openxmlformats.org/officeDocument/2006/relationships/font" Target="fonts/Nunito-bold.fntdata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76" Type="http://schemas.openxmlformats.org/officeDocument/2006/relationships/font" Target="fonts/Nunito-boldItalic.fntdata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71" Type="http://schemas.openxmlformats.org/officeDocument/2006/relationships/slide" Target="slides/slide66.xml"/><Relationship Id="rId70" Type="http://schemas.openxmlformats.org/officeDocument/2006/relationships/slide" Target="slides/slide65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20" Type="http://schemas.openxmlformats.org/officeDocument/2006/relationships/slide" Target="slides/slide15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22" Type="http://schemas.openxmlformats.org/officeDocument/2006/relationships/slide" Target="slides/slide17.xml"/><Relationship Id="rId66" Type="http://schemas.openxmlformats.org/officeDocument/2006/relationships/slide" Target="slides/slide61.xml"/><Relationship Id="rId21" Type="http://schemas.openxmlformats.org/officeDocument/2006/relationships/slide" Target="slides/slide16.xml"/><Relationship Id="rId65" Type="http://schemas.openxmlformats.org/officeDocument/2006/relationships/slide" Target="slides/slide60.xml"/><Relationship Id="rId24" Type="http://schemas.openxmlformats.org/officeDocument/2006/relationships/slide" Target="slides/slide19.xml"/><Relationship Id="rId68" Type="http://schemas.openxmlformats.org/officeDocument/2006/relationships/slide" Target="slides/slide63.xml"/><Relationship Id="rId23" Type="http://schemas.openxmlformats.org/officeDocument/2006/relationships/slide" Target="slides/slide18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69" Type="http://schemas.openxmlformats.org/officeDocument/2006/relationships/slide" Target="slides/slide6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slide" Target="slides/slide54.xml"/><Relationship Id="rId14" Type="http://schemas.openxmlformats.org/officeDocument/2006/relationships/slide" Target="slides/slide9.xml"/><Relationship Id="rId58" Type="http://schemas.openxmlformats.org/officeDocument/2006/relationships/slide" Target="slides/slide5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36e4a998d0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336e4a998d0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36e4a998d0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336e4a998d0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36e4a998d0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36e4a998d0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d929e71a54_0_2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2d929e71a54_0_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d929e71a54_0_2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2d929e71a54_0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d929e71a54_0_2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2d929e71a54_0_2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d929e71a54_0_2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d929e71a54_0_2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d929e71a54_0_2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2d929e71a54_0_2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d929e71a54_0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2d929e71a54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d929e71a54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d929e71a54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36e4a998d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36e4a998d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2d929e71a54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2d929e71a54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2d929e71a54_0_1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2d929e71a54_0_1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2d929e71a54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2d929e71a54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2d929e71a54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2d929e71a54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d929e71a54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d929e71a54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2d929e71a54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2d929e71a54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2d929e71a54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2d929e71a54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2d929e71a54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2d929e71a54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2d929e71a54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2d929e71a54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d929e71a54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2d929e71a54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36e4a998d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36e4a998d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2d929e71a54_0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2d929e71a54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2d929e71a54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2d929e71a54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2d929e71a54_0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2d929e71a54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2d929e71a54_0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2d929e71a54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2d929e71a54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2d929e71a54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2d929e71a54_0_1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2d929e71a54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333b74d6b5f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333b74d6b5f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333bf48833f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333bf48833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333bf48833f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333bf48833f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333bf48833f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333bf48833f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36e4a998d0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36e4a998d0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333bf48833f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333bf48833f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333bf48833f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333bf48833f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333bf48833f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333bf48833f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333bf48833f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333bf48833f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333bf48833f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333bf48833f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333bf48833f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333bf48833f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333bf48833f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333bf48833f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333bf48833f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333bf48833f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333bf48833f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333bf48833f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333bf48833f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333bf48833f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36e4a998d0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36e4a998d0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333bf48833f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333bf48833f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333bf48833f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333bf48833f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333bf48833f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333bf48833f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2d929e71a5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2d929e71a5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2d929e71a54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Google Shape;474;g2d929e71a54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2d929e71a54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2d929e71a54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2d929e71a54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2d929e71a54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2d929e71a54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2d929e71a54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g2d929e71a54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2" name="Google Shape;502;g2d929e71a54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2d929e71a54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9" name="Google Shape;509;g2d929e71a54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36e4a998d0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36e4a998d0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2d929e71a54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2d929e71a54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2d929e71a54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2d929e71a54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g2d929e71a54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0" name="Google Shape;530;g2d929e71a54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2d929e71a54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7" name="Google Shape;537;g2d929e71a54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g2d929e71a54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4" name="Google Shape;544;g2d929e71a54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2d929e71a54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2d929e71a54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2d929e71a54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8" name="Google Shape;558;g2d929e71a54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2d929e71a54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5" name="Google Shape;565;g2d929e71a54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36e4a998d0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36e4a998d0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36e4a998d0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336e4a998d0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36e4a998d0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336e4a998d0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7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5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6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3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7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9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50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0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9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6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8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2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3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3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33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34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41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35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37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38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47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42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44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4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52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49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45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57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54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56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51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53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58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6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55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59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61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66.pn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63.png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62.png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65.png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6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Little IR12660’s Adventure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Contest Editorial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OCPC 2025 Winter, Contest Day 6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By: tibinyte2006, ntherner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375" y="297250"/>
            <a:ext cx="8593225" cy="4548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450" y="206350"/>
            <a:ext cx="7820749" cy="473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900" y="965175"/>
            <a:ext cx="8523275" cy="3213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25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1" name="Google Shape;19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5664" y="-1537638"/>
            <a:ext cx="5139324" cy="8222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2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8" name="Google Shape;19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7188" y="-1541137"/>
            <a:ext cx="5148474" cy="8237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27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05" name="Google Shape;20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8813" y="-1540763"/>
            <a:ext cx="5149800" cy="8239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28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12" name="Google Shape;21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6225" y="-1538176"/>
            <a:ext cx="5141151" cy="8225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29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19" name="Google Shape;21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5675" y="-1537624"/>
            <a:ext cx="5139324" cy="8222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0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30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26" name="Google Shape;22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8187" y="-1540137"/>
            <a:ext cx="5147700" cy="823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1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31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33" name="Google Shape;233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96151" y="-1547126"/>
            <a:ext cx="5146650" cy="82346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600" y="215050"/>
            <a:ext cx="7732426" cy="473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2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32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40" name="Google Shape;240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87662" y="-1555637"/>
            <a:ext cx="5153175" cy="8245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3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33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47" name="Google Shape;247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0250" y="-1543051"/>
            <a:ext cx="5143500" cy="822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3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54" name="Google Shape;254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5675" y="-1537624"/>
            <a:ext cx="5139324" cy="8222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35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61" name="Google Shape;26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22438" y="-1527137"/>
            <a:ext cx="5139324" cy="8222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3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68" name="Google Shape;268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8826" y="-1540750"/>
            <a:ext cx="5149800" cy="8239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37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75" name="Google Shape;27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7188" y="-1541137"/>
            <a:ext cx="5148474" cy="8237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38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82" name="Google Shape;282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5675" y="-1537624"/>
            <a:ext cx="5139324" cy="8222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39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89" name="Google Shape;289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5675" y="-1537624"/>
            <a:ext cx="5139324" cy="8222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40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40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96" name="Google Shape;296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93013" y="-1543987"/>
            <a:ext cx="5136174" cy="821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1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41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03" name="Google Shape;303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5675" y="-1537624"/>
            <a:ext cx="5139324" cy="8222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925" y="211250"/>
            <a:ext cx="7534100" cy="4735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2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42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10" name="Google Shape;310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5675" y="-1537623"/>
            <a:ext cx="5139324" cy="8222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43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43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17" name="Google Shape;317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5675" y="-1537624"/>
            <a:ext cx="5139324" cy="8222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4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24" name="Google Shape;324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94750" y="-1545725"/>
            <a:ext cx="5141949" cy="8227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4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45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31" name="Google Shape;331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5675" y="-1537624"/>
            <a:ext cx="5139324" cy="8222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4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38" name="Google Shape;338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94750" y="-1545725"/>
            <a:ext cx="5141949" cy="8227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4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47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45" name="Google Shape;345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2526" y="-1534477"/>
            <a:ext cx="5128851" cy="82061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4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48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52" name="Google Shape;352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2850" y="-1538889"/>
            <a:ext cx="5138301" cy="82212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4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p49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59" name="Google Shape;359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2098" y="-1540074"/>
            <a:ext cx="5139801" cy="82236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0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50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66" name="Google Shape;366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98588" y="-1545703"/>
            <a:ext cx="5146824" cy="8234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51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51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73" name="Google Shape;373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98588" y="-1545703"/>
            <a:ext cx="5146824" cy="8234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350" y="218625"/>
            <a:ext cx="6892277" cy="470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52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52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80" name="Google Shape;380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98588" y="-1545691"/>
            <a:ext cx="5146824" cy="8234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53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53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87" name="Google Shape;387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0250" y="-1543054"/>
            <a:ext cx="5143500" cy="822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5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5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94" name="Google Shape;394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98588" y="-1545691"/>
            <a:ext cx="5146824" cy="8234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5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55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01" name="Google Shape;401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98588" y="-1545691"/>
            <a:ext cx="5146824" cy="8234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5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p5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08" name="Google Shape;408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98588" y="-1545691"/>
            <a:ext cx="5146824" cy="8234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5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57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15" name="Google Shape;415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98588" y="-1545691"/>
            <a:ext cx="5146824" cy="8234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5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p58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22" name="Google Shape;422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0250" y="-1543054"/>
            <a:ext cx="5143500" cy="822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5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8" name="Google Shape;428;p59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29" name="Google Shape;429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0250" y="-1543050"/>
            <a:ext cx="5143500" cy="822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60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60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36" name="Google Shape;436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0250" y="-1543054"/>
            <a:ext cx="5143500" cy="822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61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2" name="Google Shape;442;p61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43" name="Google Shape;443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98588" y="-1545703"/>
            <a:ext cx="5146824" cy="8234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225" y="211250"/>
            <a:ext cx="8380024" cy="4721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62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Google Shape;449;p62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50" name="Google Shape;450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98588" y="-1545703"/>
            <a:ext cx="5146824" cy="8234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63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6" name="Google Shape;456;p63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57" name="Google Shape;457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771650" y="-1543050"/>
            <a:ext cx="5143500" cy="822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6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3" name="Google Shape;463;p6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64" name="Google Shape;464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35863" y="-1545703"/>
            <a:ext cx="5146824" cy="8234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6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p65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71" name="Google Shape;471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94413" y="-1552393"/>
            <a:ext cx="5155176" cy="82482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6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7" name="Google Shape;477;p6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78" name="Google Shape;478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98588" y="-1545703"/>
            <a:ext cx="5146824" cy="8234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6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4" name="Google Shape;484;p67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85" name="Google Shape;485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94413" y="-1552393"/>
            <a:ext cx="5155176" cy="82482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6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p68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92" name="Google Shape;492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0250" y="-1543054"/>
            <a:ext cx="5143500" cy="822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6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p69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99" name="Google Shape;499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0250" y="-1543054"/>
            <a:ext cx="5143500" cy="822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70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5" name="Google Shape;505;p70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06" name="Google Shape;506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98588" y="-1545691"/>
            <a:ext cx="5146824" cy="8234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71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2" name="Google Shape;512;p71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13" name="Google Shape;513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98588" y="-1545703"/>
            <a:ext cx="5146824" cy="8234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9625" y="206325"/>
            <a:ext cx="8092675" cy="4731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72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9" name="Google Shape;519;p72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20" name="Google Shape;520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98588" y="-1545703"/>
            <a:ext cx="5146824" cy="8234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73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6" name="Google Shape;526;p73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27" name="Google Shape;527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0250" y="-1543054"/>
            <a:ext cx="5143500" cy="822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3" name="Google Shape;533;p7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34" name="Google Shape;534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97113" y="-1548076"/>
            <a:ext cx="5149776" cy="8239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7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0" name="Google Shape;540;p75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41" name="Google Shape;541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92076" y="-1551202"/>
            <a:ext cx="5149776" cy="82396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7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7" name="Google Shape;547;p7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48" name="Google Shape;548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996699" y="-1547675"/>
            <a:ext cx="5148501" cy="8237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7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4" name="Google Shape;554;p77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55" name="Google Shape;555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4263" y="-1536214"/>
            <a:ext cx="5134626" cy="82154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7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1" name="Google Shape;561;p78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62" name="Google Shape;562;p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5675" y="-1537624"/>
            <a:ext cx="5139324" cy="8222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7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8" name="Google Shape;568;p79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69" name="Google Shape;569;p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003263" y="-1537213"/>
            <a:ext cx="5135400" cy="8216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325" y="1208600"/>
            <a:ext cx="8656024" cy="245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5975" y="1103375"/>
            <a:ext cx="8695324" cy="2936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325" y="549313"/>
            <a:ext cx="7752100" cy="4044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